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329" r:id="rId21"/>
    <p:sldId id="272" r:id="rId22"/>
    <p:sldId id="273" r:id="rId23"/>
    <p:sldId id="294" r:id="rId24"/>
    <p:sldId id="295" r:id="rId25"/>
    <p:sldId id="296" r:id="rId26"/>
    <p:sldId id="297" r:id="rId27"/>
    <p:sldId id="298" r:id="rId28"/>
    <p:sldId id="311" r:id="rId29"/>
    <p:sldId id="31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278" r:id="rId39"/>
    <p:sldId id="291" r:id="rId40"/>
    <p:sldId id="279" r:id="rId41"/>
    <p:sldId id="314" r:id="rId42"/>
    <p:sldId id="315" r:id="rId43"/>
    <p:sldId id="289" r:id="rId44"/>
    <p:sldId id="280" r:id="rId45"/>
    <p:sldId id="304" r:id="rId46"/>
    <p:sldId id="305" r:id="rId47"/>
    <p:sldId id="306" r:id="rId48"/>
    <p:sldId id="307" r:id="rId49"/>
    <p:sldId id="308" r:id="rId50"/>
    <p:sldId id="309" r:id="rId51"/>
    <p:sldId id="316" r:id="rId52"/>
    <p:sldId id="317" r:id="rId53"/>
    <p:sldId id="318" r:id="rId54"/>
    <p:sldId id="319" r:id="rId55"/>
    <p:sldId id="320" r:id="rId56"/>
    <p:sldId id="284" r:id="rId57"/>
    <p:sldId id="2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70" d="100"/>
          <a:sy n="70" d="100"/>
        </p:scale>
        <p:origin x="70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Nguyễn Văn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Extensible UI component model.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Nguyễn Văn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Swing-like object-oriented Web application development.</a:t>
          </a:r>
          <a:endParaRPr lang="en-US" sz="27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Backing-bean management.</a:t>
          </a:r>
          <a:endParaRPr lang="en-US" sz="27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Extensible UI component model.</a:t>
          </a:r>
          <a:endParaRPr lang="en-US" sz="27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Flexible rendering model.</a:t>
          </a:r>
          <a:endParaRPr lang="en-US" sz="27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Extensible conversion and validation model.</a:t>
          </a:r>
          <a:endParaRPr lang="en-US" sz="27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57398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08656" y="57398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07" y="1728867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03" y="2893258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4" y="1728867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03" y="4943474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6" y="3429363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477" y="4833435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03" y="1728867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833" y="4947735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572" y="2652985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21458 L -0.25273 0.08958 C -0.25273 0.03357 -0.18372 -0.03542 -0.12773 -0.03542 L -0.00273 -0.03542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24909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19401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2.08333E-6 -0.125 C 2.08333E-6 -0.18102 -0.06901 -0.25 -0.125 -0.25 L -0.25 -0.25 " pathEditMode="relative" rAng="1080000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24365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5" name="Chevron 5"/>
          <p:cNvSpPr/>
          <p:nvPr/>
        </p:nvSpPr>
        <p:spPr>
          <a:xfrm>
            <a:off x="4108656" y="1024365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</a:t>
            </a:r>
          </a:p>
        </p:txBody>
      </p:sp>
    </p:spTree>
    <p:extLst>
      <p:ext uri="{BB962C8B-B14F-4D97-AF65-F5344CB8AC3E}">
        <p14:creationId xmlns:p14="http://schemas.microsoft.com/office/powerpoint/2010/main" val="45858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24433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44575355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472"/>
              </p:ext>
            </p:extLst>
          </p:nvPr>
        </p:nvGraphicFramePr>
        <p:xfrm>
          <a:off x="6096000" y="1955957"/>
          <a:ext cx="5981701" cy="4000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392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36066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40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Hibernate Framework, JSF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553</TotalTime>
  <Words>1540</Words>
  <Application>Microsoft Office PowerPoint</Application>
  <PresentationFormat>Widescreen</PresentationFormat>
  <Paragraphs>566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83</cp:revision>
  <dcterms:created xsi:type="dcterms:W3CDTF">2017-04-16T01:40:12Z</dcterms:created>
  <dcterms:modified xsi:type="dcterms:W3CDTF">2017-04-23T04:35:58Z</dcterms:modified>
</cp:coreProperties>
</file>